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1A0A2-BF40-49A4-9785-791E9738F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25E28-0001-406B-B4C3-F8F3C0F6F3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A3A25-22BC-4F0D-840E-F0BA9D92A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2016E-BE17-49DB-A132-32826A514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F7681-BDA7-4926-898E-5DF1037A9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35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D864E-A3B4-49BB-A6C1-675A16889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19E8C-6537-4968-9683-9EDA80377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C77632-C521-447B-98A0-6C6AC191F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13AF1E-6793-4FC0-B9EA-21D675F0B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333C8-D077-47C7-B07F-1E3D646D1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205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EADA57-40E2-4456-9A7D-721AF43C6E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11B5E4-0E13-4335-869E-251D8305D4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655597-8806-4C28-904F-17670DCC3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81FA0A-DA73-4183-A924-DC75058C4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2B016-03D9-4AB5-A282-88EFA8F99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75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7CAD5-75BB-4664-8D4A-89873B5EC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636EB-76AC-439D-907E-46794D38D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3DEC9-870B-4AE4-9AC6-63C7CCA83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2CD36-F089-4FED-BCE1-3205A7898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F55B4-4BEA-48E5-985B-742A4F8E6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556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1E723-80EE-4A65-8178-F1E73DBD2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ABF707-BD60-460D-B1E2-F8D2EAE3B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20EDC-59D0-4B0D-8307-5B9BA1986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24929-F73D-4CA7-BCDF-C94BA717C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1B0E0-C8DE-4DD6-83D2-8E22DF12B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74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A8D2F-8AEB-4EAB-BE5F-27701EAA0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31646-95AA-483F-B2F0-074A56F73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9DA04A-885A-4D4E-BF6F-B16F4755DE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C0A93-B7BA-4D4A-B6C9-21095416E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E305D-4537-47D2-862B-DD2FB52DB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2B5AF8-0BCB-442F-98CD-31A3C1920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247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109BF-8F80-4322-8109-D4C785A96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E9F1B-49BF-4363-9C29-670695689D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E7A68A-0631-4229-A047-E28691A72A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7A8BF9-4180-4F0D-BD73-1C90C68B3F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1A678D-DBDB-4161-93A1-31E3866B81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41EA69-FCD5-4AEA-9DBC-CF9A6CC9E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C93C4E-3F3C-4B01-9446-EDCF0DF0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DF0C7B-B880-4E74-8BD8-40B527B20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39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B09B0-A032-42CD-8709-1AE3768FB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7E0E03-3A96-43C1-AD68-F635AC913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F91C6D-C904-4E70-9541-A0BA9D64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7FDD29-89FC-4312-8D4F-F340C159E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448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DFE39C-A19A-4236-9702-222B74AA1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D1F985-CD27-4A07-9361-2551D1ED8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4ED0BB-D23F-48F7-8D7E-F20B7A9AC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07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927D7-C8EA-4AC2-94C4-E0235ADF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961B9-5553-4EBC-9489-680A6210D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6F506B-47DE-44E9-B8F6-2EAC60FBD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7F63E7-EFC2-49FA-AEEF-9D345AA95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F60A34-E149-4D5A-8A15-EC320FA62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34135-4808-4774-9B21-7262B1061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288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B16D9-15F7-469B-964C-A8BDAD593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C75D61-2997-47BB-A77E-7B957A65CA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111F66-98F2-424B-BC12-58FE117AF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C860E0-F5EA-411B-8060-951F8DF8E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E4EB38-DA86-4335-BBC1-CDDCC5719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5E226-9A0B-4768-9F17-AA3E98EF2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73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5FE04E-5E05-4D2F-B6BB-F25EEDC66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D2754-DC25-4DDA-8FD5-7E883D137B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05F19-D397-4DBC-9305-3F488E67A7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8E930-DBDA-4110-B6DE-4423C648055C}" type="datetimeFigureOut">
              <a:rPr lang="en-US" smtClean="0"/>
              <a:t>6/22/2019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DDDB8-631F-40D7-8D27-27E7D8A421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5DC27-8DFA-4497-AB58-65BCA7F204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5C756-3E56-4B66-96B3-D195A7D03F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84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9D2FB-C405-452E-B053-D4E39D652C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9C336B-7C65-4CE6-8977-15C0CB379E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5459305D-E05D-4CD7-BC84-C1EBF11D19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559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Rekha</dc:creator>
  <cp:lastModifiedBy>Rekha</cp:lastModifiedBy>
  <cp:revision>4</cp:revision>
  <dcterms:created xsi:type="dcterms:W3CDTF">2019-06-21T22:58:56Z</dcterms:created>
  <dcterms:modified xsi:type="dcterms:W3CDTF">2019-06-21T23:36:23Z</dcterms:modified>
</cp:coreProperties>
</file>

<file path=docProps/thumbnail.jpeg>
</file>